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Roboto Slab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60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0.svg"/><Relationship Id="rId3" Type="http://schemas.openxmlformats.org/officeDocument/2006/relationships/image" Target="../media/image10.svg"/><Relationship Id="rId7" Type="http://schemas.openxmlformats.org/officeDocument/2006/relationships/image" Target="../media/image48.jpeg"/><Relationship Id="rId12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41.svg"/><Relationship Id="rId5" Type="http://schemas.openxmlformats.org/officeDocument/2006/relationships/image" Target="../media/image36.svg"/><Relationship Id="rId15" Type="http://schemas.openxmlformats.org/officeDocument/2006/relationships/image" Target="../media/image52.sv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4.sv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sv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4.png"/><Relationship Id="rId5" Type="http://schemas.openxmlformats.org/officeDocument/2006/relationships/image" Target="../media/image36.svg"/><Relationship Id="rId10" Type="http://schemas.openxmlformats.org/officeDocument/2006/relationships/image" Target="../media/image41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12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1.png"/><Relationship Id="rId5" Type="http://schemas.openxmlformats.org/officeDocument/2006/relationships/image" Target="../media/image19.svg"/><Relationship Id="rId10" Type="http://schemas.openxmlformats.org/officeDocument/2006/relationships/image" Target="../media/image30.jpeg"/><Relationship Id="rId4" Type="http://schemas.openxmlformats.org/officeDocument/2006/relationships/image" Target="../media/image18.pn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0.png"/><Relationship Id="rId3" Type="http://schemas.openxmlformats.org/officeDocument/2006/relationships/image" Target="../media/image10.svg"/><Relationship Id="rId7" Type="http://schemas.openxmlformats.org/officeDocument/2006/relationships/image" Target="../media/image38.jpeg"/><Relationship Id="rId12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13.png"/><Relationship Id="rId5" Type="http://schemas.openxmlformats.org/officeDocument/2006/relationships/image" Target="../media/image36.svg"/><Relationship Id="rId15" Type="http://schemas.openxmlformats.org/officeDocument/2006/relationships/image" Target="../media/image42.png"/><Relationship Id="rId10" Type="http://schemas.openxmlformats.org/officeDocument/2006/relationships/image" Target="../media/image4.svg"/><Relationship Id="rId4" Type="http://schemas.openxmlformats.org/officeDocument/2006/relationships/image" Target="../media/image35.png"/><Relationship Id="rId9" Type="http://schemas.openxmlformats.org/officeDocument/2006/relationships/image" Target="../media/image3.png"/><Relationship Id="rId1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0.png"/><Relationship Id="rId3" Type="http://schemas.openxmlformats.org/officeDocument/2006/relationships/image" Target="../media/image10.svg"/><Relationship Id="rId7" Type="http://schemas.openxmlformats.org/officeDocument/2006/relationships/image" Target="../media/image44.jpeg"/><Relationship Id="rId12" Type="http://schemas.openxmlformats.org/officeDocument/2006/relationships/image" Target="../media/image14.svg"/><Relationship Id="rId2" Type="http://schemas.openxmlformats.org/officeDocument/2006/relationships/image" Target="../media/image9.png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13.png"/><Relationship Id="rId5" Type="http://schemas.openxmlformats.org/officeDocument/2006/relationships/image" Target="../media/image36.svg"/><Relationship Id="rId15" Type="http://schemas.openxmlformats.org/officeDocument/2006/relationships/image" Target="../media/image46.png"/><Relationship Id="rId10" Type="http://schemas.openxmlformats.org/officeDocument/2006/relationships/image" Target="../media/image4.svg"/><Relationship Id="rId4" Type="http://schemas.openxmlformats.org/officeDocument/2006/relationships/image" Target="../media/image35.png"/><Relationship Id="rId9" Type="http://schemas.openxmlformats.org/officeDocument/2006/relationships/image" Target="../media/image3.png"/><Relationship Id="rId1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979190">
            <a:off x="3021304" y="-985383"/>
            <a:ext cx="11826292" cy="12257766"/>
          </a:xfrm>
          <a:custGeom>
            <a:avLst/>
            <a:gdLst/>
            <a:ahLst/>
            <a:cxnLst/>
            <a:rect l="l" t="t" r="r" b="b"/>
            <a:pathLst>
              <a:path w="11826292" h="12257766">
                <a:moveTo>
                  <a:pt x="0" y="0"/>
                </a:moveTo>
                <a:lnTo>
                  <a:pt x="11826292" y="0"/>
                </a:lnTo>
                <a:lnTo>
                  <a:pt x="11826292" y="12257766"/>
                </a:lnTo>
                <a:lnTo>
                  <a:pt x="0" y="122577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TextBox 3"/>
          <p:cNvSpPr txBox="1"/>
          <p:nvPr/>
        </p:nvSpPr>
        <p:spPr>
          <a:xfrm>
            <a:off x="4119114" y="3578224"/>
            <a:ext cx="10049773" cy="337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0"/>
              </a:lnSpc>
            </a:pPr>
            <a:r>
              <a:rPr lang="en-US" sz="13000">
                <a:solidFill>
                  <a:srgbClr val="FFFFFF"/>
                </a:solidFill>
                <a:latin typeface="Roboto Slab Bold"/>
              </a:rPr>
              <a:t>BRALNI </a:t>
            </a:r>
          </a:p>
          <a:p>
            <a:pPr algn="ctr">
              <a:lnSpc>
                <a:spcPts val="13000"/>
              </a:lnSpc>
            </a:pPr>
            <a:r>
              <a:rPr lang="en-US" sz="13000">
                <a:solidFill>
                  <a:srgbClr val="FFFFFF"/>
                </a:solidFill>
                <a:latin typeface="Roboto Slab Bold"/>
              </a:rPr>
              <a:t>MARATON</a:t>
            </a:r>
          </a:p>
        </p:txBody>
      </p:sp>
      <p:sp>
        <p:nvSpPr>
          <p:cNvPr id="4" name="Freeform 4"/>
          <p:cNvSpPr/>
          <p:nvPr/>
        </p:nvSpPr>
        <p:spPr>
          <a:xfrm rot="3087261" flipH="1" flipV="1">
            <a:off x="14495980" y="5473904"/>
            <a:ext cx="5933531" cy="5933531"/>
          </a:xfrm>
          <a:custGeom>
            <a:avLst/>
            <a:gdLst/>
            <a:ahLst/>
            <a:cxnLst/>
            <a:rect l="l" t="t" r="r" b="b"/>
            <a:pathLst>
              <a:path w="5933531" h="5933531">
                <a:moveTo>
                  <a:pt x="5933531" y="5933531"/>
                </a:moveTo>
                <a:lnTo>
                  <a:pt x="0" y="5933531"/>
                </a:lnTo>
                <a:lnTo>
                  <a:pt x="0" y="0"/>
                </a:lnTo>
                <a:lnTo>
                  <a:pt x="5933531" y="0"/>
                </a:lnTo>
                <a:lnTo>
                  <a:pt x="5933531" y="593353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 rot="-6557971">
            <a:off x="-4011996" y="4406691"/>
            <a:ext cx="6383909" cy="6616821"/>
          </a:xfrm>
          <a:custGeom>
            <a:avLst/>
            <a:gdLst/>
            <a:ahLst/>
            <a:cxnLst/>
            <a:rect l="l" t="t" r="r" b="b"/>
            <a:pathLst>
              <a:path w="6383909" h="6616821">
                <a:moveTo>
                  <a:pt x="0" y="0"/>
                </a:moveTo>
                <a:lnTo>
                  <a:pt x="6383909" y="0"/>
                </a:lnTo>
                <a:lnTo>
                  <a:pt x="6383909" y="6616821"/>
                </a:lnTo>
                <a:lnTo>
                  <a:pt x="0" y="6616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Freeform 6"/>
          <p:cNvSpPr/>
          <p:nvPr/>
        </p:nvSpPr>
        <p:spPr>
          <a:xfrm rot="3691186">
            <a:off x="611880" y="2907795"/>
            <a:ext cx="2108064" cy="2184976"/>
          </a:xfrm>
          <a:custGeom>
            <a:avLst/>
            <a:gdLst/>
            <a:ahLst/>
            <a:cxnLst/>
            <a:rect l="l" t="t" r="r" b="b"/>
            <a:pathLst>
              <a:path w="2108064" h="2184976">
                <a:moveTo>
                  <a:pt x="0" y="0"/>
                </a:moveTo>
                <a:lnTo>
                  <a:pt x="2108065" y="0"/>
                </a:lnTo>
                <a:lnTo>
                  <a:pt x="2108065" y="2184975"/>
                </a:lnTo>
                <a:lnTo>
                  <a:pt x="0" y="2184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 rot="2539844">
            <a:off x="15089302" y="-486222"/>
            <a:ext cx="4210041" cy="4363641"/>
          </a:xfrm>
          <a:custGeom>
            <a:avLst/>
            <a:gdLst/>
            <a:ahLst/>
            <a:cxnLst/>
            <a:rect l="l" t="t" r="r" b="b"/>
            <a:pathLst>
              <a:path w="4210041" h="4363641">
                <a:moveTo>
                  <a:pt x="0" y="0"/>
                </a:moveTo>
                <a:lnTo>
                  <a:pt x="4210041" y="0"/>
                </a:lnTo>
                <a:lnTo>
                  <a:pt x="4210041" y="4363641"/>
                </a:lnTo>
                <a:lnTo>
                  <a:pt x="0" y="4363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8"/>
          <p:cNvSpPr/>
          <p:nvPr/>
        </p:nvSpPr>
        <p:spPr>
          <a:xfrm rot="9115676">
            <a:off x="628635" y="-1236564"/>
            <a:ext cx="3791589" cy="3929923"/>
          </a:xfrm>
          <a:custGeom>
            <a:avLst/>
            <a:gdLst/>
            <a:ahLst/>
            <a:cxnLst/>
            <a:rect l="l" t="t" r="r" b="b"/>
            <a:pathLst>
              <a:path w="3791589" h="3929923">
                <a:moveTo>
                  <a:pt x="0" y="0"/>
                </a:moveTo>
                <a:lnTo>
                  <a:pt x="3791589" y="0"/>
                </a:lnTo>
                <a:lnTo>
                  <a:pt x="3791589" y="3929922"/>
                </a:lnTo>
                <a:lnTo>
                  <a:pt x="0" y="39299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Freeform 9"/>
          <p:cNvSpPr/>
          <p:nvPr/>
        </p:nvSpPr>
        <p:spPr>
          <a:xfrm rot="3611657" flipH="1" flipV="1">
            <a:off x="2517371" y="7976009"/>
            <a:ext cx="3415013" cy="3415013"/>
          </a:xfrm>
          <a:custGeom>
            <a:avLst/>
            <a:gdLst/>
            <a:ahLst/>
            <a:cxnLst/>
            <a:rect l="l" t="t" r="r" b="b"/>
            <a:pathLst>
              <a:path w="3415013" h="3415013">
                <a:moveTo>
                  <a:pt x="3415013" y="3415013"/>
                </a:moveTo>
                <a:lnTo>
                  <a:pt x="0" y="3415013"/>
                </a:lnTo>
                <a:lnTo>
                  <a:pt x="0" y="0"/>
                </a:lnTo>
                <a:lnTo>
                  <a:pt x="3415013" y="0"/>
                </a:lnTo>
                <a:lnTo>
                  <a:pt x="3415013" y="3415013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Freeform 10"/>
          <p:cNvSpPr/>
          <p:nvPr/>
        </p:nvSpPr>
        <p:spPr>
          <a:xfrm rot="9115676">
            <a:off x="13077861" y="-120432"/>
            <a:ext cx="1276182" cy="1322743"/>
          </a:xfrm>
          <a:custGeom>
            <a:avLst/>
            <a:gdLst/>
            <a:ahLst/>
            <a:cxnLst/>
            <a:rect l="l" t="t" r="r" b="b"/>
            <a:pathLst>
              <a:path w="1276182" h="1322743">
                <a:moveTo>
                  <a:pt x="0" y="0"/>
                </a:moveTo>
                <a:lnTo>
                  <a:pt x="1276182" y="0"/>
                </a:lnTo>
                <a:lnTo>
                  <a:pt x="1276182" y="1322742"/>
                </a:lnTo>
                <a:lnTo>
                  <a:pt x="0" y="13227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>
          <a:xfrm rot="-1397896">
            <a:off x="15637720" y="2907795"/>
            <a:ext cx="2108064" cy="2184976"/>
          </a:xfrm>
          <a:custGeom>
            <a:avLst/>
            <a:gdLst/>
            <a:ahLst/>
            <a:cxnLst/>
            <a:rect l="l" t="t" r="r" b="b"/>
            <a:pathLst>
              <a:path w="2108064" h="2184976">
                <a:moveTo>
                  <a:pt x="0" y="0"/>
                </a:moveTo>
                <a:lnTo>
                  <a:pt x="2108064" y="0"/>
                </a:lnTo>
                <a:lnTo>
                  <a:pt x="2108064" y="2184975"/>
                </a:lnTo>
                <a:lnTo>
                  <a:pt x="0" y="2184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46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116429">
            <a:off x="15046678" y="7190434"/>
            <a:ext cx="3687833" cy="3822381"/>
          </a:xfrm>
          <a:custGeom>
            <a:avLst/>
            <a:gdLst/>
            <a:ahLst/>
            <a:cxnLst/>
            <a:rect l="l" t="t" r="r" b="b"/>
            <a:pathLst>
              <a:path w="3687833" h="3822381">
                <a:moveTo>
                  <a:pt x="0" y="0"/>
                </a:moveTo>
                <a:lnTo>
                  <a:pt x="3687834" y="0"/>
                </a:lnTo>
                <a:lnTo>
                  <a:pt x="3687834" y="3822382"/>
                </a:lnTo>
                <a:lnTo>
                  <a:pt x="0" y="3822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 flipH="1">
            <a:off x="-1048145" y="7464670"/>
            <a:ext cx="6487325" cy="3587260"/>
          </a:xfrm>
          <a:custGeom>
            <a:avLst/>
            <a:gdLst/>
            <a:ahLst/>
            <a:cxnLst/>
            <a:rect l="l" t="t" r="r" b="b"/>
            <a:pathLst>
              <a:path w="6487325" h="3587260">
                <a:moveTo>
                  <a:pt x="6487325" y="0"/>
                </a:moveTo>
                <a:lnTo>
                  <a:pt x="0" y="0"/>
                </a:lnTo>
                <a:lnTo>
                  <a:pt x="0" y="3587260"/>
                </a:lnTo>
                <a:lnTo>
                  <a:pt x="6487325" y="3587260"/>
                </a:lnTo>
                <a:lnTo>
                  <a:pt x="648732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22" t="-18597"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01983" y="3719273"/>
            <a:ext cx="5539049" cy="5539027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16703" b="-16703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374475" y="1028700"/>
            <a:ext cx="5539049" cy="5539027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16703" b="-16703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720251" y="3716158"/>
            <a:ext cx="5539049" cy="5539027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16703" b="-16703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10" name="Freeform 10"/>
          <p:cNvSpPr/>
          <p:nvPr/>
        </p:nvSpPr>
        <p:spPr>
          <a:xfrm rot="-1204823">
            <a:off x="11412811" y="-6324102"/>
            <a:ext cx="8683149" cy="8683149"/>
          </a:xfrm>
          <a:custGeom>
            <a:avLst/>
            <a:gdLst/>
            <a:ahLst/>
            <a:cxnLst/>
            <a:rect l="l" t="t" r="r" b="b"/>
            <a:pathLst>
              <a:path w="8683149" h="8683149">
                <a:moveTo>
                  <a:pt x="0" y="0"/>
                </a:moveTo>
                <a:lnTo>
                  <a:pt x="8683149" y="0"/>
                </a:lnTo>
                <a:lnTo>
                  <a:pt x="8683149" y="8683149"/>
                </a:lnTo>
                <a:lnTo>
                  <a:pt x="0" y="8683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>
          <a:xfrm rot="-1570889">
            <a:off x="-734209" y="-1890040"/>
            <a:ext cx="5859453" cy="5837480"/>
          </a:xfrm>
          <a:custGeom>
            <a:avLst/>
            <a:gdLst/>
            <a:ahLst/>
            <a:cxnLst/>
            <a:rect l="l" t="t" r="r" b="b"/>
            <a:pathLst>
              <a:path w="5859453" h="5837480">
                <a:moveTo>
                  <a:pt x="0" y="0"/>
                </a:moveTo>
                <a:lnTo>
                  <a:pt x="5859453" y="0"/>
                </a:lnTo>
                <a:lnTo>
                  <a:pt x="5859453" y="5837480"/>
                </a:lnTo>
                <a:lnTo>
                  <a:pt x="0" y="5837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2" name="Freeform 12"/>
          <p:cNvSpPr/>
          <p:nvPr/>
        </p:nvSpPr>
        <p:spPr>
          <a:xfrm>
            <a:off x="8183517" y="6977352"/>
            <a:ext cx="3401993" cy="2891694"/>
          </a:xfrm>
          <a:custGeom>
            <a:avLst/>
            <a:gdLst/>
            <a:ahLst/>
            <a:cxnLst/>
            <a:rect l="l" t="t" r="r" b="b"/>
            <a:pathLst>
              <a:path w="3401993" h="2891694">
                <a:moveTo>
                  <a:pt x="0" y="0"/>
                </a:moveTo>
                <a:lnTo>
                  <a:pt x="3401992" y="0"/>
                </a:lnTo>
                <a:lnTo>
                  <a:pt x="3401992" y="2891694"/>
                </a:lnTo>
                <a:lnTo>
                  <a:pt x="0" y="2891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3" name="Freeform 13"/>
          <p:cNvSpPr/>
          <p:nvPr/>
        </p:nvSpPr>
        <p:spPr>
          <a:xfrm>
            <a:off x="13309750" y="103782"/>
            <a:ext cx="4400535" cy="2926356"/>
          </a:xfrm>
          <a:custGeom>
            <a:avLst/>
            <a:gdLst/>
            <a:ahLst/>
            <a:cxnLst/>
            <a:rect l="l" t="t" r="r" b="b"/>
            <a:pathLst>
              <a:path w="4400535" h="2926356">
                <a:moveTo>
                  <a:pt x="0" y="0"/>
                </a:moveTo>
                <a:lnTo>
                  <a:pt x="4400535" y="0"/>
                </a:lnTo>
                <a:lnTo>
                  <a:pt x="4400535" y="2926356"/>
                </a:lnTo>
                <a:lnTo>
                  <a:pt x="0" y="29263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116429">
            <a:off x="15046678" y="7190434"/>
            <a:ext cx="3687833" cy="3822381"/>
          </a:xfrm>
          <a:custGeom>
            <a:avLst/>
            <a:gdLst/>
            <a:ahLst/>
            <a:cxnLst/>
            <a:rect l="l" t="t" r="r" b="b"/>
            <a:pathLst>
              <a:path w="3687833" h="3822381">
                <a:moveTo>
                  <a:pt x="0" y="0"/>
                </a:moveTo>
                <a:lnTo>
                  <a:pt x="3687834" y="0"/>
                </a:lnTo>
                <a:lnTo>
                  <a:pt x="3687834" y="3822382"/>
                </a:lnTo>
                <a:lnTo>
                  <a:pt x="0" y="3822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 flipH="1">
            <a:off x="-1048145" y="7464670"/>
            <a:ext cx="6487325" cy="3587260"/>
          </a:xfrm>
          <a:custGeom>
            <a:avLst/>
            <a:gdLst/>
            <a:ahLst/>
            <a:cxnLst/>
            <a:rect l="l" t="t" r="r" b="b"/>
            <a:pathLst>
              <a:path w="6487325" h="3587260">
                <a:moveTo>
                  <a:pt x="6487325" y="0"/>
                </a:moveTo>
                <a:lnTo>
                  <a:pt x="0" y="0"/>
                </a:lnTo>
                <a:lnTo>
                  <a:pt x="0" y="3587260"/>
                </a:lnTo>
                <a:lnTo>
                  <a:pt x="6487325" y="3587260"/>
                </a:lnTo>
                <a:lnTo>
                  <a:pt x="648732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22" t="-18597"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331400" y="661839"/>
            <a:ext cx="9625200" cy="9625161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16703" b="-16703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6" name="Freeform 6"/>
          <p:cNvSpPr/>
          <p:nvPr/>
        </p:nvSpPr>
        <p:spPr>
          <a:xfrm rot="-1204823">
            <a:off x="11412811" y="-6324102"/>
            <a:ext cx="8683149" cy="8683149"/>
          </a:xfrm>
          <a:custGeom>
            <a:avLst/>
            <a:gdLst/>
            <a:ahLst/>
            <a:cxnLst/>
            <a:rect l="l" t="t" r="r" b="b"/>
            <a:pathLst>
              <a:path w="8683149" h="8683149">
                <a:moveTo>
                  <a:pt x="0" y="0"/>
                </a:moveTo>
                <a:lnTo>
                  <a:pt x="8683149" y="0"/>
                </a:lnTo>
                <a:lnTo>
                  <a:pt x="8683149" y="8683149"/>
                </a:lnTo>
                <a:lnTo>
                  <a:pt x="0" y="86831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 rot="-1570889">
            <a:off x="-734209" y="-1890040"/>
            <a:ext cx="5859453" cy="5837480"/>
          </a:xfrm>
          <a:custGeom>
            <a:avLst/>
            <a:gdLst/>
            <a:ahLst/>
            <a:cxnLst/>
            <a:rect l="l" t="t" r="r" b="b"/>
            <a:pathLst>
              <a:path w="5859453" h="5837480">
                <a:moveTo>
                  <a:pt x="0" y="0"/>
                </a:moveTo>
                <a:lnTo>
                  <a:pt x="5859453" y="0"/>
                </a:lnTo>
                <a:lnTo>
                  <a:pt x="5859453" y="5837480"/>
                </a:lnTo>
                <a:lnTo>
                  <a:pt x="0" y="5837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8"/>
          <p:cNvSpPr/>
          <p:nvPr/>
        </p:nvSpPr>
        <p:spPr>
          <a:xfrm>
            <a:off x="506226" y="5742831"/>
            <a:ext cx="3378583" cy="4317678"/>
          </a:xfrm>
          <a:custGeom>
            <a:avLst/>
            <a:gdLst/>
            <a:ahLst/>
            <a:cxnLst/>
            <a:rect l="l" t="t" r="r" b="b"/>
            <a:pathLst>
              <a:path w="3378583" h="4317678">
                <a:moveTo>
                  <a:pt x="0" y="0"/>
                </a:moveTo>
                <a:lnTo>
                  <a:pt x="3378583" y="0"/>
                </a:lnTo>
                <a:lnTo>
                  <a:pt x="3378583" y="4317678"/>
                </a:lnTo>
                <a:lnTo>
                  <a:pt x="0" y="43176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979190">
            <a:off x="2850003" y="-985383"/>
            <a:ext cx="11826292" cy="12257766"/>
          </a:xfrm>
          <a:custGeom>
            <a:avLst/>
            <a:gdLst/>
            <a:ahLst/>
            <a:cxnLst/>
            <a:rect l="l" t="t" r="r" b="b"/>
            <a:pathLst>
              <a:path w="11826292" h="12257766">
                <a:moveTo>
                  <a:pt x="0" y="0"/>
                </a:moveTo>
                <a:lnTo>
                  <a:pt x="11826292" y="0"/>
                </a:lnTo>
                <a:lnTo>
                  <a:pt x="11826292" y="12257766"/>
                </a:lnTo>
                <a:lnTo>
                  <a:pt x="0" y="122577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TextBox 3"/>
          <p:cNvSpPr txBox="1"/>
          <p:nvPr/>
        </p:nvSpPr>
        <p:spPr>
          <a:xfrm>
            <a:off x="4119114" y="3974950"/>
            <a:ext cx="10049773" cy="337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0"/>
              </a:lnSpc>
            </a:pPr>
            <a:r>
              <a:rPr lang="en-US" sz="13000" dirty="0">
                <a:solidFill>
                  <a:srgbClr val="FFFFFF"/>
                </a:solidFill>
                <a:latin typeface="Roboto Slab Bold"/>
              </a:rPr>
              <a:t>HVALA </a:t>
            </a:r>
          </a:p>
          <a:p>
            <a:pPr algn="ctr">
              <a:lnSpc>
                <a:spcPts val="13000"/>
              </a:lnSpc>
            </a:pPr>
            <a:endParaRPr lang="en-US" sz="13000" dirty="0">
              <a:solidFill>
                <a:srgbClr val="FFFFFF"/>
              </a:solidFill>
              <a:latin typeface="Roboto Slab Bold"/>
            </a:endParaRPr>
          </a:p>
        </p:txBody>
      </p:sp>
      <p:sp>
        <p:nvSpPr>
          <p:cNvPr id="4" name="Freeform 4"/>
          <p:cNvSpPr/>
          <p:nvPr/>
        </p:nvSpPr>
        <p:spPr>
          <a:xfrm rot="3087261" flipH="1" flipV="1">
            <a:off x="14495980" y="5473904"/>
            <a:ext cx="5933531" cy="5933531"/>
          </a:xfrm>
          <a:custGeom>
            <a:avLst/>
            <a:gdLst/>
            <a:ahLst/>
            <a:cxnLst/>
            <a:rect l="l" t="t" r="r" b="b"/>
            <a:pathLst>
              <a:path w="5933531" h="5933531">
                <a:moveTo>
                  <a:pt x="5933531" y="5933531"/>
                </a:moveTo>
                <a:lnTo>
                  <a:pt x="0" y="5933531"/>
                </a:lnTo>
                <a:lnTo>
                  <a:pt x="0" y="0"/>
                </a:lnTo>
                <a:lnTo>
                  <a:pt x="5933531" y="0"/>
                </a:lnTo>
                <a:lnTo>
                  <a:pt x="5933531" y="593353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 rot="-6557971">
            <a:off x="-4011996" y="4406691"/>
            <a:ext cx="6383909" cy="6616821"/>
          </a:xfrm>
          <a:custGeom>
            <a:avLst/>
            <a:gdLst/>
            <a:ahLst/>
            <a:cxnLst/>
            <a:rect l="l" t="t" r="r" b="b"/>
            <a:pathLst>
              <a:path w="6383909" h="6616821">
                <a:moveTo>
                  <a:pt x="0" y="0"/>
                </a:moveTo>
                <a:lnTo>
                  <a:pt x="6383909" y="0"/>
                </a:lnTo>
                <a:lnTo>
                  <a:pt x="6383909" y="6616821"/>
                </a:lnTo>
                <a:lnTo>
                  <a:pt x="0" y="6616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Freeform 6"/>
          <p:cNvSpPr/>
          <p:nvPr/>
        </p:nvSpPr>
        <p:spPr>
          <a:xfrm rot="3691186">
            <a:off x="611880" y="2907795"/>
            <a:ext cx="2108064" cy="2184976"/>
          </a:xfrm>
          <a:custGeom>
            <a:avLst/>
            <a:gdLst/>
            <a:ahLst/>
            <a:cxnLst/>
            <a:rect l="l" t="t" r="r" b="b"/>
            <a:pathLst>
              <a:path w="2108064" h="2184976">
                <a:moveTo>
                  <a:pt x="0" y="0"/>
                </a:moveTo>
                <a:lnTo>
                  <a:pt x="2108065" y="0"/>
                </a:lnTo>
                <a:lnTo>
                  <a:pt x="2108065" y="2184975"/>
                </a:lnTo>
                <a:lnTo>
                  <a:pt x="0" y="2184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 rot="2539844">
            <a:off x="15089302" y="-486222"/>
            <a:ext cx="4210041" cy="4363641"/>
          </a:xfrm>
          <a:custGeom>
            <a:avLst/>
            <a:gdLst/>
            <a:ahLst/>
            <a:cxnLst/>
            <a:rect l="l" t="t" r="r" b="b"/>
            <a:pathLst>
              <a:path w="4210041" h="4363641">
                <a:moveTo>
                  <a:pt x="0" y="0"/>
                </a:moveTo>
                <a:lnTo>
                  <a:pt x="4210041" y="0"/>
                </a:lnTo>
                <a:lnTo>
                  <a:pt x="4210041" y="4363641"/>
                </a:lnTo>
                <a:lnTo>
                  <a:pt x="0" y="4363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8"/>
          <p:cNvSpPr/>
          <p:nvPr/>
        </p:nvSpPr>
        <p:spPr>
          <a:xfrm rot="9115676">
            <a:off x="628635" y="-1236564"/>
            <a:ext cx="3791589" cy="3929923"/>
          </a:xfrm>
          <a:custGeom>
            <a:avLst/>
            <a:gdLst/>
            <a:ahLst/>
            <a:cxnLst/>
            <a:rect l="l" t="t" r="r" b="b"/>
            <a:pathLst>
              <a:path w="3791589" h="3929923">
                <a:moveTo>
                  <a:pt x="0" y="0"/>
                </a:moveTo>
                <a:lnTo>
                  <a:pt x="3791589" y="0"/>
                </a:lnTo>
                <a:lnTo>
                  <a:pt x="3791589" y="3929922"/>
                </a:lnTo>
                <a:lnTo>
                  <a:pt x="0" y="39299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Freeform 9"/>
          <p:cNvSpPr/>
          <p:nvPr/>
        </p:nvSpPr>
        <p:spPr>
          <a:xfrm rot="3611657" flipH="1" flipV="1">
            <a:off x="2517371" y="7976009"/>
            <a:ext cx="3415013" cy="3415013"/>
          </a:xfrm>
          <a:custGeom>
            <a:avLst/>
            <a:gdLst/>
            <a:ahLst/>
            <a:cxnLst/>
            <a:rect l="l" t="t" r="r" b="b"/>
            <a:pathLst>
              <a:path w="3415013" h="3415013">
                <a:moveTo>
                  <a:pt x="3415013" y="3415013"/>
                </a:moveTo>
                <a:lnTo>
                  <a:pt x="0" y="3415013"/>
                </a:lnTo>
                <a:lnTo>
                  <a:pt x="0" y="0"/>
                </a:lnTo>
                <a:lnTo>
                  <a:pt x="3415013" y="0"/>
                </a:lnTo>
                <a:lnTo>
                  <a:pt x="3415013" y="3415013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Freeform 10"/>
          <p:cNvSpPr/>
          <p:nvPr/>
        </p:nvSpPr>
        <p:spPr>
          <a:xfrm rot="9115676">
            <a:off x="13077861" y="-120432"/>
            <a:ext cx="1276182" cy="1322743"/>
          </a:xfrm>
          <a:custGeom>
            <a:avLst/>
            <a:gdLst/>
            <a:ahLst/>
            <a:cxnLst/>
            <a:rect l="l" t="t" r="r" b="b"/>
            <a:pathLst>
              <a:path w="1276182" h="1322743">
                <a:moveTo>
                  <a:pt x="0" y="0"/>
                </a:moveTo>
                <a:lnTo>
                  <a:pt x="1276182" y="0"/>
                </a:lnTo>
                <a:lnTo>
                  <a:pt x="1276182" y="1322742"/>
                </a:lnTo>
                <a:lnTo>
                  <a:pt x="0" y="13227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>
          <a:xfrm rot="-1397896">
            <a:off x="15637720" y="2907795"/>
            <a:ext cx="2108064" cy="2184976"/>
          </a:xfrm>
          <a:custGeom>
            <a:avLst/>
            <a:gdLst/>
            <a:ahLst/>
            <a:cxnLst/>
            <a:rect l="l" t="t" r="r" b="b"/>
            <a:pathLst>
              <a:path w="2108064" h="2184976">
                <a:moveTo>
                  <a:pt x="0" y="0"/>
                </a:moveTo>
                <a:lnTo>
                  <a:pt x="2108064" y="0"/>
                </a:lnTo>
                <a:lnTo>
                  <a:pt x="2108064" y="2184975"/>
                </a:lnTo>
                <a:lnTo>
                  <a:pt x="0" y="2184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9846" y="-494507"/>
            <a:ext cx="21232444" cy="10781507"/>
          </a:xfrm>
          <a:custGeom>
            <a:avLst/>
            <a:gdLst/>
            <a:ahLst/>
            <a:cxnLst/>
            <a:rect l="l" t="t" r="r" b="b"/>
            <a:pathLst>
              <a:path w="21232444" h="10781507">
                <a:moveTo>
                  <a:pt x="0" y="0"/>
                </a:moveTo>
                <a:lnTo>
                  <a:pt x="21232444" y="0"/>
                </a:lnTo>
                <a:lnTo>
                  <a:pt x="21232444" y="10781507"/>
                </a:lnTo>
                <a:lnTo>
                  <a:pt x="0" y="107815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20" r="-6420"/>
            </a:stretch>
          </a:blipFill>
        </p:spPr>
        <p:txBody>
          <a:bodyPr/>
          <a:lstStyle/>
          <a:p>
            <a:endParaRPr lang="sl-SI" dirty="0"/>
          </a:p>
        </p:txBody>
      </p:sp>
      <p:sp>
        <p:nvSpPr>
          <p:cNvPr id="3" name="Freeform 3"/>
          <p:cNvSpPr/>
          <p:nvPr/>
        </p:nvSpPr>
        <p:spPr>
          <a:xfrm rot="9006547" flipH="1" flipV="1">
            <a:off x="-4395774" y="4947833"/>
            <a:ext cx="9884725" cy="9884725"/>
          </a:xfrm>
          <a:custGeom>
            <a:avLst/>
            <a:gdLst/>
            <a:ahLst/>
            <a:cxnLst/>
            <a:rect l="l" t="t" r="r" b="b"/>
            <a:pathLst>
              <a:path w="9884725" h="9884725">
                <a:moveTo>
                  <a:pt x="9884726" y="9884726"/>
                </a:moveTo>
                <a:lnTo>
                  <a:pt x="0" y="9884726"/>
                </a:lnTo>
                <a:lnTo>
                  <a:pt x="0" y="0"/>
                </a:lnTo>
                <a:lnTo>
                  <a:pt x="9884726" y="0"/>
                </a:lnTo>
                <a:lnTo>
                  <a:pt x="9884726" y="98847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 rot="-2107490" flipH="1" flipV="1">
            <a:off x="12663792" y="-4209963"/>
            <a:ext cx="9884725" cy="9884725"/>
          </a:xfrm>
          <a:custGeom>
            <a:avLst/>
            <a:gdLst/>
            <a:ahLst/>
            <a:cxnLst/>
            <a:rect l="l" t="t" r="r" b="b"/>
            <a:pathLst>
              <a:path w="9884725" h="9884725">
                <a:moveTo>
                  <a:pt x="9884725" y="9884726"/>
                </a:moveTo>
                <a:lnTo>
                  <a:pt x="0" y="9884726"/>
                </a:lnTo>
                <a:lnTo>
                  <a:pt x="0" y="0"/>
                </a:lnTo>
                <a:lnTo>
                  <a:pt x="9884725" y="0"/>
                </a:lnTo>
                <a:lnTo>
                  <a:pt x="9884725" y="988472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>
            <a:off x="235944" y="6915283"/>
            <a:ext cx="3502572" cy="3182962"/>
          </a:xfrm>
          <a:custGeom>
            <a:avLst/>
            <a:gdLst/>
            <a:ahLst/>
            <a:cxnLst/>
            <a:rect l="l" t="t" r="r" b="b"/>
            <a:pathLst>
              <a:path w="3502572" h="3182962">
                <a:moveTo>
                  <a:pt x="0" y="0"/>
                </a:moveTo>
                <a:lnTo>
                  <a:pt x="3502572" y="0"/>
                </a:lnTo>
                <a:lnTo>
                  <a:pt x="3502572" y="3182962"/>
                </a:lnTo>
                <a:lnTo>
                  <a:pt x="0" y="3182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31023"/>
            <a:ext cx="19181134" cy="10518023"/>
          </a:xfrm>
          <a:custGeom>
            <a:avLst/>
            <a:gdLst/>
            <a:ahLst/>
            <a:cxnLst/>
            <a:rect l="l" t="t" r="r" b="b"/>
            <a:pathLst>
              <a:path w="19181134" h="10518023">
                <a:moveTo>
                  <a:pt x="0" y="0"/>
                </a:moveTo>
                <a:lnTo>
                  <a:pt x="19181134" y="0"/>
                </a:lnTo>
                <a:lnTo>
                  <a:pt x="19181134" y="10518023"/>
                </a:lnTo>
                <a:lnTo>
                  <a:pt x="0" y="10518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28" r="-10928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 rot="-2107490" flipH="1" flipV="1">
            <a:off x="12663792" y="-4209963"/>
            <a:ext cx="9884725" cy="9884725"/>
          </a:xfrm>
          <a:custGeom>
            <a:avLst/>
            <a:gdLst/>
            <a:ahLst/>
            <a:cxnLst/>
            <a:rect l="l" t="t" r="r" b="b"/>
            <a:pathLst>
              <a:path w="9884725" h="9884725">
                <a:moveTo>
                  <a:pt x="9884725" y="9884726"/>
                </a:moveTo>
                <a:lnTo>
                  <a:pt x="0" y="9884726"/>
                </a:lnTo>
                <a:lnTo>
                  <a:pt x="0" y="0"/>
                </a:lnTo>
                <a:lnTo>
                  <a:pt x="9884725" y="0"/>
                </a:lnTo>
                <a:lnTo>
                  <a:pt x="9884725" y="98847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 rot="9006547" flipH="1" flipV="1">
            <a:off x="-4395774" y="4947833"/>
            <a:ext cx="9884725" cy="9884725"/>
          </a:xfrm>
          <a:custGeom>
            <a:avLst/>
            <a:gdLst/>
            <a:ahLst/>
            <a:cxnLst/>
            <a:rect l="l" t="t" r="r" b="b"/>
            <a:pathLst>
              <a:path w="9884725" h="9884725">
                <a:moveTo>
                  <a:pt x="9884726" y="9884726"/>
                </a:moveTo>
                <a:lnTo>
                  <a:pt x="0" y="9884726"/>
                </a:lnTo>
                <a:lnTo>
                  <a:pt x="0" y="0"/>
                </a:lnTo>
                <a:lnTo>
                  <a:pt x="9884726" y="0"/>
                </a:lnTo>
                <a:lnTo>
                  <a:pt x="9884726" y="988472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>
            <a:off x="13912384" y="5434757"/>
            <a:ext cx="3693770" cy="4852243"/>
          </a:xfrm>
          <a:custGeom>
            <a:avLst/>
            <a:gdLst/>
            <a:ahLst/>
            <a:cxnLst/>
            <a:rect l="l" t="t" r="r" b="b"/>
            <a:pathLst>
              <a:path w="3693770" h="4852243">
                <a:moveTo>
                  <a:pt x="0" y="0"/>
                </a:moveTo>
                <a:lnTo>
                  <a:pt x="3693770" y="0"/>
                </a:lnTo>
                <a:lnTo>
                  <a:pt x="3693770" y="4852243"/>
                </a:lnTo>
                <a:lnTo>
                  <a:pt x="0" y="485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07490" flipH="1" flipV="1">
            <a:off x="12663792" y="-4209963"/>
            <a:ext cx="9884725" cy="9884725"/>
          </a:xfrm>
          <a:custGeom>
            <a:avLst/>
            <a:gdLst/>
            <a:ahLst/>
            <a:cxnLst/>
            <a:rect l="l" t="t" r="r" b="b"/>
            <a:pathLst>
              <a:path w="9884725" h="9884725">
                <a:moveTo>
                  <a:pt x="9884725" y="9884726"/>
                </a:moveTo>
                <a:lnTo>
                  <a:pt x="0" y="9884726"/>
                </a:lnTo>
                <a:lnTo>
                  <a:pt x="0" y="0"/>
                </a:lnTo>
                <a:lnTo>
                  <a:pt x="9884725" y="0"/>
                </a:lnTo>
                <a:lnTo>
                  <a:pt x="9884725" y="988472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 rot="9006547" flipH="1" flipV="1">
            <a:off x="-4395774" y="4947833"/>
            <a:ext cx="9884725" cy="9884725"/>
          </a:xfrm>
          <a:custGeom>
            <a:avLst/>
            <a:gdLst/>
            <a:ahLst/>
            <a:cxnLst/>
            <a:rect l="l" t="t" r="r" b="b"/>
            <a:pathLst>
              <a:path w="9884725" h="9884725">
                <a:moveTo>
                  <a:pt x="9884726" y="9884726"/>
                </a:moveTo>
                <a:lnTo>
                  <a:pt x="0" y="9884726"/>
                </a:lnTo>
                <a:lnTo>
                  <a:pt x="0" y="0"/>
                </a:lnTo>
                <a:lnTo>
                  <a:pt x="9884726" y="0"/>
                </a:lnTo>
                <a:lnTo>
                  <a:pt x="9884726" y="98847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>
            <a:off x="-5086672" y="-2355862"/>
            <a:ext cx="24762394" cy="13492259"/>
          </a:xfrm>
          <a:custGeom>
            <a:avLst/>
            <a:gdLst/>
            <a:ahLst/>
            <a:cxnLst/>
            <a:rect l="l" t="t" r="r" b="b"/>
            <a:pathLst>
              <a:path w="24762394" h="13492259">
                <a:moveTo>
                  <a:pt x="0" y="0"/>
                </a:moveTo>
                <a:lnTo>
                  <a:pt x="24762393" y="0"/>
                </a:lnTo>
                <a:lnTo>
                  <a:pt x="24762393" y="13492259"/>
                </a:lnTo>
                <a:lnTo>
                  <a:pt x="0" y="13492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8823" b="-18823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 rot="-2107490" flipH="1" flipV="1">
            <a:off x="12816192" y="-4057563"/>
            <a:ext cx="9884725" cy="9884725"/>
          </a:xfrm>
          <a:custGeom>
            <a:avLst/>
            <a:gdLst/>
            <a:ahLst/>
            <a:cxnLst/>
            <a:rect l="l" t="t" r="r" b="b"/>
            <a:pathLst>
              <a:path w="9884725" h="9884725">
                <a:moveTo>
                  <a:pt x="9884725" y="9884726"/>
                </a:moveTo>
                <a:lnTo>
                  <a:pt x="0" y="9884726"/>
                </a:lnTo>
                <a:lnTo>
                  <a:pt x="0" y="0"/>
                </a:lnTo>
                <a:lnTo>
                  <a:pt x="9884725" y="0"/>
                </a:lnTo>
                <a:lnTo>
                  <a:pt x="9884725" y="988472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Freeform 6"/>
          <p:cNvSpPr/>
          <p:nvPr/>
        </p:nvSpPr>
        <p:spPr>
          <a:xfrm rot="9006547" flipH="1" flipV="1">
            <a:off x="-4243374" y="5100233"/>
            <a:ext cx="9884725" cy="9884725"/>
          </a:xfrm>
          <a:custGeom>
            <a:avLst/>
            <a:gdLst/>
            <a:ahLst/>
            <a:cxnLst/>
            <a:rect l="l" t="t" r="r" b="b"/>
            <a:pathLst>
              <a:path w="9884725" h="9884725">
                <a:moveTo>
                  <a:pt x="9884726" y="9884726"/>
                </a:moveTo>
                <a:lnTo>
                  <a:pt x="0" y="9884726"/>
                </a:lnTo>
                <a:lnTo>
                  <a:pt x="0" y="0"/>
                </a:lnTo>
                <a:lnTo>
                  <a:pt x="9884726" y="0"/>
                </a:lnTo>
                <a:lnTo>
                  <a:pt x="9884726" y="98847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82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-3355620" y="-274117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10287000" y="0"/>
                </a:moveTo>
                <a:lnTo>
                  <a:pt x="0" y="0"/>
                </a:lnTo>
                <a:lnTo>
                  <a:pt x="0" y="10287000"/>
                </a:lnTo>
                <a:lnTo>
                  <a:pt x="10287000" y="1028700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84608" y="1486261"/>
            <a:ext cx="8187504" cy="8187471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703" r="-16703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5" name="Freeform 5"/>
          <p:cNvSpPr/>
          <p:nvPr/>
        </p:nvSpPr>
        <p:spPr>
          <a:xfrm rot="5815962">
            <a:off x="14614462" y="138956"/>
            <a:ext cx="3417865" cy="3542563"/>
          </a:xfrm>
          <a:custGeom>
            <a:avLst/>
            <a:gdLst/>
            <a:ahLst/>
            <a:cxnLst/>
            <a:rect l="l" t="t" r="r" b="b"/>
            <a:pathLst>
              <a:path w="3417865" h="3542563">
                <a:moveTo>
                  <a:pt x="0" y="0"/>
                </a:moveTo>
                <a:lnTo>
                  <a:pt x="3417865" y="0"/>
                </a:lnTo>
                <a:lnTo>
                  <a:pt x="3417865" y="3542563"/>
                </a:lnTo>
                <a:lnTo>
                  <a:pt x="0" y="35425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Freeform 6"/>
          <p:cNvSpPr/>
          <p:nvPr/>
        </p:nvSpPr>
        <p:spPr>
          <a:xfrm rot="5043927" flipH="1" flipV="1">
            <a:off x="11227112" y="5628014"/>
            <a:ext cx="9884725" cy="9884725"/>
          </a:xfrm>
          <a:custGeom>
            <a:avLst/>
            <a:gdLst/>
            <a:ahLst/>
            <a:cxnLst/>
            <a:rect l="l" t="t" r="r" b="b"/>
            <a:pathLst>
              <a:path w="9884725" h="9884725">
                <a:moveTo>
                  <a:pt x="9884726" y="9884725"/>
                </a:moveTo>
                <a:lnTo>
                  <a:pt x="0" y="9884725"/>
                </a:lnTo>
                <a:lnTo>
                  <a:pt x="0" y="0"/>
                </a:lnTo>
                <a:lnTo>
                  <a:pt x="9884726" y="0"/>
                </a:lnTo>
                <a:lnTo>
                  <a:pt x="9884726" y="988472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430191" y="636864"/>
            <a:ext cx="7970675" cy="7970643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16703" r="-16703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9" name="Freeform 9"/>
          <p:cNvSpPr/>
          <p:nvPr/>
        </p:nvSpPr>
        <p:spPr>
          <a:xfrm>
            <a:off x="14777762" y="8181721"/>
            <a:ext cx="4758728" cy="2388655"/>
          </a:xfrm>
          <a:custGeom>
            <a:avLst/>
            <a:gdLst/>
            <a:ahLst/>
            <a:cxnLst/>
            <a:rect l="l" t="t" r="r" b="b"/>
            <a:pathLst>
              <a:path w="4758728" h="2388655">
                <a:moveTo>
                  <a:pt x="0" y="0"/>
                </a:moveTo>
                <a:lnTo>
                  <a:pt x="4758729" y="0"/>
                </a:lnTo>
                <a:lnTo>
                  <a:pt x="4758729" y="2388655"/>
                </a:lnTo>
                <a:lnTo>
                  <a:pt x="0" y="23886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797" b="-1797"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006547" flipH="1" flipV="1">
            <a:off x="-4395774" y="4947833"/>
            <a:ext cx="9884725" cy="9884725"/>
          </a:xfrm>
          <a:custGeom>
            <a:avLst/>
            <a:gdLst/>
            <a:ahLst/>
            <a:cxnLst/>
            <a:rect l="l" t="t" r="r" b="b"/>
            <a:pathLst>
              <a:path w="9884725" h="9884725">
                <a:moveTo>
                  <a:pt x="9884726" y="9884726"/>
                </a:moveTo>
                <a:lnTo>
                  <a:pt x="0" y="9884726"/>
                </a:lnTo>
                <a:lnTo>
                  <a:pt x="0" y="0"/>
                </a:lnTo>
                <a:lnTo>
                  <a:pt x="9884726" y="0"/>
                </a:lnTo>
                <a:lnTo>
                  <a:pt x="9884726" y="988472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 rot="-2107490" flipH="1" flipV="1">
            <a:off x="12663792" y="-4209963"/>
            <a:ext cx="9884725" cy="9884725"/>
          </a:xfrm>
          <a:custGeom>
            <a:avLst/>
            <a:gdLst/>
            <a:ahLst/>
            <a:cxnLst/>
            <a:rect l="l" t="t" r="r" b="b"/>
            <a:pathLst>
              <a:path w="9884725" h="9884725">
                <a:moveTo>
                  <a:pt x="9884725" y="9884726"/>
                </a:moveTo>
                <a:lnTo>
                  <a:pt x="0" y="9884726"/>
                </a:lnTo>
                <a:lnTo>
                  <a:pt x="0" y="0"/>
                </a:lnTo>
                <a:lnTo>
                  <a:pt x="9884725" y="0"/>
                </a:lnTo>
                <a:lnTo>
                  <a:pt x="9884725" y="98847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 rot="-9766967">
            <a:off x="11439702" y="8878482"/>
            <a:ext cx="5493057" cy="5693467"/>
          </a:xfrm>
          <a:custGeom>
            <a:avLst/>
            <a:gdLst/>
            <a:ahLst/>
            <a:cxnLst/>
            <a:rect l="l" t="t" r="r" b="b"/>
            <a:pathLst>
              <a:path w="5493057" h="5693467">
                <a:moveTo>
                  <a:pt x="0" y="0"/>
                </a:moveTo>
                <a:lnTo>
                  <a:pt x="5493057" y="0"/>
                </a:lnTo>
                <a:lnTo>
                  <a:pt x="5493057" y="5693467"/>
                </a:lnTo>
                <a:lnTo>
                  <a:pt x="0" y="5693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 rot="-9474613">
            <a:off x="-1266762" y="-1411327"/>
            <a:ext cx="3379319" cy="3502611"/>
          </a:xfrm>
          <a:custGeom>
            <a:avLst/>
            <a:gdLst/>
            <a:ahLst/>
            <a:cxnLst/>
            <a:rect l="l" t="t" r="r" b="b"/>
            <a:pathLst>
              <a:path w="3379319" h="3502611">
                <a:moveTo>
                  <a:pt x="0" y="0"/>
                </a:moveTo>
                <a:lnTo>
                  <a:pt x="3379319" y="0"/>
                </a:lnTo>
                <a:lnTo>
                  <a:pt x="3379319" y="3502610"/>
                </a:lnTo>
                <a:lnTo>
                  <a:pt x="0" y="3502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Freeform 6"/>
          <p:cNvSpPr/>
          <p:nvPr/>
        </p:nvSpPr>
        <p:spPr>
          <a:xfrm>
            <a:off x="1371011" y="1645655"/>
            <a:ext cx="15545977" cy="6995690"/>
          </a:xfrm>
          <a:custGeom>
            <a:avLst/>
            <a:gdLst/>
            <a:ahLst/>
            <a:cxnLst/>
            <a:rect l="l" t="t" r="r" b="b"/>
            <a:pathLst>
              <a:path w="15545977" h="6995690">
                <a:moveTo>
                  <a:pt x="0" y="0"/>
                </a:moveTo>
                <a:lnTo>
                  <a:pt x="15545978" y="0"/>
                </a:lnTo>
                <a:lnTo>
                  <a:pt x="15545978" y="6995690"/>
                </a:lnTo>
                <a:lnTo>
                  <a:pt x="0" y="6995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>
            <a:off x="0" y="6135687"/>
            <a:ext cx="4175535" cy="41148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74613">
            <a:off x="-2025330" y="-1932008"/>
            <a:ext cx="6108061" cy="6330909"/>
          </a:xfrm>
          <a:custGeom>
            <a:avLst/>
            <a:gdLst/>
            <a:ahLst/>
            <a:cxnLst/>
            <a:rect l="l" t="t" r="r" b="b"/>
            <a:pathLst>
              <a:path w="6108061" h="6330909">
                <a:moveTo>
                  <a:pt x="0" y="0"/>
                </a:moveTo>
                <a:lnTo>
                  <a:pt x="6108060" y="0"/>
                </a:lnTo>
                <a:lnTo>
                  <a:pt x="6108060" y="6330909"/>
                </a:lnTo>
                <a:lnTo>
                  <a:pt x="0" y="6330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 rot="2539844">
            <a:off x="15620026" y="7912218"/>
            <a:ext cx="4210041" cy="4363641"/>
          </a:xfrm>
          <a:custGeom>
            <a:avLst/>
            <a:gdLst/>
            <a:ahLst/>
            <a:cxnLst/>
            <a:rect l="l" t="t" r="r" b="b"/>
            <a:pathLst>
              <a:path w="4210041" h="4363641">
                <a:moveTo>
                  <a:pt x="0" y="0"/>
                </a:moveTo>
                <a:lnTo>
                  <a:pt x="4210041" y="0"/>
                </a:lnTo>
                <a:lnTo>
                  <a:pt x="4210041" y="4363640"/>
                </a:lnTo>
                <a:lnTo>
                  <a:pt x="0" y="4363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 rot="-1204823">
            <a:off x="9341925" y="-6225788"/>
            <a:ext cx="8132481" cy="8132481"/>
          </a:xfrm>
          <a:custGeom>
            <a:avLst/>
            <a:gdLst/>
            <a:ahLst/>
            <a:cxnLst/>
            <a:rect l="l" t="t" r="r" b="b"/>
            <a:pathLst>
              <a:path w="8132481" h="8132481">
                <a:moveTo>
                  <a:pt x="0" y="0"/>
                </a:moveTo>
                <a:lnTo>
                  <a:pt x="8132481" y="0"/>
                </a:lnTo>
                <a:lnTo>
                  <a:pt x="8132481" y="8132481"/>
                </a:lnTo>
                <a:lnTo>
                  <a:pt x="0" y="81324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>
            <a:off x="906786" y="1635723"/>
            <a:ext cx="16352514" cy="7358631"/>
          </a:xfrm>
          <a:custGeom>
            <a:avLst/>
            <a:gdLst/>
            <a:ahLst/>
            <a:cxnLst/>
            <a:rect l="l" t="t" r="r" b="b"/>
            <a:pathLst>
              <a:path w="16352514" h="7358631">
                <a:moveTo>
                  <a:pt x="0" y="0"/>
                </a:moveTo>
                <a:lnTo>
                  <a:pt x="16352514" y="0"/>
                </a:lnTo>
                <a:lnTo>
                  <a:pt x="16352514" y="7358631"/>
                </a:lnTo>
                <a:lnTo>
                  <a:pt x="0" y="73586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Freeform 6"/>
          <p:cNvSpPr/>
          <p:nvPr/>
        </p:nvSpPr>
        <p:spPr>
          <a:xfrm>
            <a:off x="-481340" y="7490611"/>
            <a:ext cx="16230600" cy="3535378"/>
          </a:xfrm>
          <a:custGeom>
            <a:avLst/>
            <a:gdLst/>
            <a:ahLst/>
            <a:cxnLst/>
            <a:rect l="l" t="t" r="r" b="b"/>
            <a:pathLst>
              <a:path w="16230600" h="3535378">
                <a:moveTo>
                  <a:pt x="0" y="0"/>
                </a:moveTo>
                <a:lnTo>
                  <a:pt x="16230600" y="0"/>
                </a:lnTo>
                <a:lnTo>
                  <a:pt x="16230600" y="3535378"/>
                </a:lnTo>
                <a:lnTo>
                  <a:pt x="0" y="35353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5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116429">
            <a:off x="15046678" y="7190434"/>
            <a:ext cx="3687833" cy="3822381"/>
          </a:xfrm>
          <a:custGeom>
            <a:avLst/>
            <a:gdLst/>
            <a:ahLst/>
            <a:cxnLst/>
            <a:rect l="l" t="t" r="r" b="b"/>
            <a:pathLst>
              <a:path w="3687833" h="3822381">
                <a:moveTo>
                  <a:pt x="0" y="0"/>
                </a:moveTo>
                <a:lnTo>
                  <a:pt x="3687834" y="0"/>
                </a:lnTo>
                <a:lnTo>
                  <a:pt x="3687834" y="3822382"/>
                </a:lnTo>
                <a:lnTo>
                  <a:pt x="0" y="3822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 flipH="1">
            <a:off x="-1048145" y="7464670"/>
            <a:ext cx="6487325" cy="3587260"/>
          </a:xfrm>
          <a:custGeom>
            <a:avLst/>
            <a:gdLst/>
            <a:ahLst/>
            <a:cxnLst/>
            <a:rect l="l" t="t" r="r" b="b"/>
            <a:pathLst>
              <a:path w="6487325" h="3587260">
                <a:moveTo>
                  <a:pt x="6487325" y="0"/>
                </a:moveTo>
                <a:lnTo>
                  <a:pt x="0" y="0"/>
                </a:lnTo>
                <a:lnTo>
                  <a:pt x="0" y="3587260"/>
                </a:lnTo>
                <a:lnTo>
                  <a:pt x="6487325" y="3587260"/>
                </a:lnTo>
                <a:lnTo>
                  <a:pt x="648732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22" t="-18597"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94150" y="3719273"/>
            <a:ext cx="6246882" cy="6246857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51740" b="-70482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749223" y="403450"/>
            <a:ext cx="6164302" cy="6164277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61111" b="-61111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567812" y="3716158"/>
            <a:ext cx="6249997" cy="6249972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42369" b="-79854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10" name="Freeform 10"/>
          <p:cNvSpPr/>
          <p:nvPr/>
        </p:nvSpPr>
        <p:spPr>
          <a:xfrm rot="-1204823">
            <a:off x="11412811" y="-6324102"/>
            <a:ext cx="8683149" cy="8683149"/>
          </a:xfrm>
          <a:custGeom>
            <a:avLst/>
            <a:gdLst/>
            <a:ahLst/>
            <a:cxnLst/>
            <a:rect l="l" t="t" r="r" b="b"/>
            <a:pathLst>
              <a:path w="8683149" h="8683149">
                <a:moveTo>
                  <a:pt x="0" y="0"/>
                </a:moveTo>
                <a:lnTo>
                  <a:pt x="8683149" y="0"/>
                </a:lnTo>
                <a:lnTo>
                  <a:pt x="8683149" y="8683149"/>
                </a:lnTo>
                <a:lnTo>
                  <a:pt x="0" y="86831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>
          <a:xfrm rot="-7116429">
            <a:off x="12575210" y="1815021"/>
            <a:ext cx="1469080" cy="1522678"/>
          </a:xfrm>
          <a:custGeom>
            <a:avLst/>
            <a:gdLst/>
            <a:ahLst/>
            <a:cxnLst/>
            <a:rect l="l" t="t" r="r" b="b"/>
            <a:pathLst>
              <a:path w="1469080" h="1522678">
                <a:moveTo>
                  <a:pt x="0" y="0"/>
                </a:moveTo>
                <a:lnTo>
                  <a:pt x="1469080" y="0"/>
                </a:lnTo>
                <a:lnTo>
                  <a:pt x="1469080" y="1522678"/>
                </a:lnTo>
                <a:lnTo>
                  <a:pt x="0" y="15226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2" name="Freeform 12"/>
          <p:cNvSpPr/>
          <p:nvPr/>
        </p:nvSpPr>
        <p:spPr>
          <a:xfrm rot="-1570889">
            <a:off x="-734209" y="-1890040"/>
            <a:ext cx="5859453" cy="5837480"/>
          </a:xfrm>
          <a:custGeom>
            <a:avLst/>
            <a:gdLst/>
            <a:ahLst/>
            <a:cxnLst/>
            <a:rect l="l" t="t" r="r" b="b"/>
            <a:pathLst>
              <a:path w="5859453" h="5837480">
                <a:moveTo>
                  <a:pt x="0" y="0"/>
                </a:moveTo>
                <a:lnTo>
                  <a:pt x="5859453" y="0"/>
                </a:lnTo>
                <a:lnTo>
                  <a:pt x="5859453" y="5837480"/>
                </a:lnTo>
                <a:lnTo>
                  <a:pt x="0" y="58374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3" name="Freeform 13"/>
          <p:cNvSpPr/>
          <p:nvPr/>
        </p:nvSpPr>
        <p:spPr>
          <a:xfrm>
            <a:off x="6780047" y="5969322"/>
            <a:ext cx="3743148" cy="4317678"/>
          </a:xfrm>
          <a:custGeom>
            <a:avLst/>
            <a:gdLst/>
            <a:ahLst/>
            <a:cxnLst/>
            <a:rect l="l" t="t" r="r" b="b"/>
            <a:pathLst>
              <a:path w="3743148" h="4317678">
                <a:moveTo>
                  <a:pt x="0" y="0"/>
                </a:moveTo>
                <a:lnTo>
                  <a:pt x="3743148" y="0"/>
                </a:lnTo>
                <a:lnTo>
                  <a:pt x="3743148" y="4317678"/>
                </a:lnTo>
                <a:lnTo>
                  <a:pt x="0" y="43176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46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116429">
            <a:off x="15046678" y="7190434"/>
            <a:ext cx="3687833" cy="3822381"/>
          </a:xfrm>
          <a:custGeom>
            <a:avLst/>
            <a:gdLst/>
            <a:ahLst/>
            <a:cxnLst/>
            <a:rect l="l" t="t" r="r" b="b"/>
            <a:pathLst>
              <a:path w="3687833" h="3822381">
                <a:moveTo>
                  <a:pt x="0" y="0"/>
                </a:moveTo>
                <a:lnTo>
                  <a:pt x="3687834" y="0"/>
                </a:lnTo>
                <a:lnTo>
                  <a:pt x="3687834" y="3822382"/>
                </a:lnTo>
                <a:lnTo>
                  <a:pt x="0" y="3822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 flipH="1">
            <a:off x="-1048145" y="7464670"/>
            <a:ext cx="6487325" cy="3587260"/>
          </a:xfrm>
          <a:custGeom>
            <a:avLst/>
            <a:gdLst/>
            <a:ahLst/>
            <a:cxnLst/>
            <a:rect l="l" t="t" r="r" b="b"/>
            <a:pathLst>
              <a:path w="6487325" h="3587260">
                <a:moveTo>
                  <a:pt x="6487325" y="0"/>
                </a:moveTo>
                <a:lnTo>
                  <a:pt x="0" y="0"/>
                </a:lnTo>
                <a:lnTo>
                  <a:pt x="0" y="3587260"/>
                </a:lnTo>
                <a:lnTo>
                  <a:pt x="6487325" y="3587260"/>
                </a:lnTo>
                <a:lnTo>
                  <a:pt x="648732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22" t="-18597"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01983" y="3719273"/>
            <a:ext cx="5539049" cy="5539027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16703" b="-16703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374475" y="1028700"/>
            <a:ext cx="5539049" cy="5539027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16703" b="-16703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720251" y="3716158"/>
            <a:ext cx="5539049" cy="5539027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16703" b="-16703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10" name="Freeform 10"/>
          <p:cNvSpPr/>
          <p:nvPr/>
        </p:nvSpPr>
        <p:spPr>
          <a:xfrm rot="-1204823">
            <a:off x="11412811" y="-6324102"/>
            <a:ext cx="8683149" cy="8683149"/>
          </a:xfrm>
          <a:custGeom>
            <a:avLst/>
            <a:gdLst/>
            <a:ahLst/>
            <a:cxnLst/>
            <a:rect l="l" t="t" r="r" b="b"/>
            <a:pathLst>
              <a:path w="8683149" h="8683149">
                <a:moveTo>
                  <a:pt x="0" y="0"/>
                </a:moveTo>
                <a:lnTo>
                  <a:pt x="8683149" y="0"/>
                </a:lnTo>
                <a:lnTo>
                  <a:pt x="8683149" y="8683149"/>
                </a:lnTo>
                <a:lnTo>
                  <a:pt x="0" y="86831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>
          <a:xfrm rot="-7116429">
            <a:off x="12575210" y="1815021"/>
            <a:ext cx="1469080" cy="1522678"/>
          </a:xfrm>
          <a:custGeom>
            <a:avLst/>
            <a:gdLst/>
            <a:ahLst/>
            <a:cxnLst/>
            <a:rect l="l" t="t" r="r" b="b"/>
            <a:pathLst>
              <a:path w="1469080" h="1522678">
                <a:moveTo>
                  <a:pt x="0" y="0"/>
                </a:moveTo>
                <a:lnTo>
                  <a:pt x="1469080" y="0"/>
                </a:lnTo>
                <a:lnTo>
                  <a:pt x="1469080" y="1522678"/>
                </a:lnTo>
                <a:lnTo>
                  <a:pt x="0" y="15226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2" name="Freeform 12"/>
          <p:cNvSpPr/>
          <p:nvPr/>
        </p:nvSpPr>
        <p:spPr>
          <a:xfrm rot="-1570889">
            <a:off x="-734209" y="-1890040"/>
            <a:ext cx="5859453" cy="5837480"/>
          </a:xfrm>
          <a:custGeom>
            <a:avLst/>
            <a:gdLst/>
            <a:ahLst/>
            <a:cxnLst/>
            <a:rect l="l" t="t" r="r" b="b"/>
            <a:pathLst>
              <a:path w="5859453" h="5837480">
                <a:moveTo>
                  <a:pt x="0" y="0"/>
                </a:moveTo>
                <a:lnTo>
                  <a:pt x="5859453" y="0"/>
                </a:lnTo>
                <a:lnTo>
                  <a:pt x="5859453" y="5837480"/>
                </a:lnTo>
                <a:lnTo>
                  <a:pt x="0" y="58374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3" name="Freeform 13"/>
          <p:cNvSpPr/>
          <p:nvPr/>
        </p:nvSpPr>
        <p:spPr>
          <a:xfrm>
            <a:off x="7093973" y="7220635"/>
            <a:ext cx="3973337" cy="3238270"/>
          </a:xfrm>
          <a:custGeom>
            <a:avLst/>
            <a:gdLst/>
            <a:ahLst/>
            <a:cxnLst/>
            <a:rect l="l" t="t" r="r" b="b"/>
            <a:pathLst>
              <a:path w="3973337" h="3238270">
                <a:moveTo>
                  <a:pt x="0" y="0"/>
                </a:moveTo>
                <a:lnTo>
                  <a:pt x="3973337" y="0"/>
                </a:lnTo>
                <a:lnTo>
                  <a:pt x="3973337" y="3238270"/>
                </a:lnTo>
                <a:lnTo>
                  <a:pt x="0" y="32382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</Words>
  <Application>Microsoft Office PowerPoint</Application>
  <PresentationFormat>Po meri</PresentationFormat>
  <Paragraphs>3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Roboto Slab Bold</vt:lpstr>
      <vt:lpstr>Calibri</vt:lpstr>
      <vt:lpstr>Arial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Čajanka</dc:title>
  <dc:creator>OŠ Muta</dc:creator>
  <cp:lastModifiedBy>Maša Paterk</cp:lastModifiedBy>
  <cp:revision>2</cp:revision>
  <dcterms:created xsi:type="dcterms:W3CDTF">2006-08-16T00:00:00Z</dcterms:created>
  <dcterms:modified xsi:type="dcterms:W3CDTF">2023-11-17T11:07:08Z</dcterms:modified>
  <dc:identifier>DAF0X04zqyc</dc:identifier>
</cp:coreProperties>
</file>